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9E5-9C78-44D8-95A2-1DC7593BBA2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B9CB-B0CB-4DA5-9769-A82F53FE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178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9E5-9C78-44D8-95A2-1DC7593BBA2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B9CB-B0CB-4DA5-9769-A82F53FE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351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9E5-9C78-44D8-95A2-1DC7593BBA2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B9CB-B0CB-4DA5-9769-A82F53FE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515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9E5-9C78-44D8-95A2-1DC7593BBA2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B9CB-B0CB-4DA5-9769-A82F53FE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59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9E5-9C78-44D8-95A2-1DC7593BBA2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B9CB-B0CB-4DA5-9769-A82F53FE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675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9E5-9C78-44D8-95A2-1DC7593BBA2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B9CB-B0CB-4DA5-9769-A82F53FE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838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9E5-9C78-44D8-95A2-1DC7593BBA2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B9CB-B0CB-4DA5-9769-A82F53FE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261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9E5-9C78-44D8-95A2-1DC7593BBA2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B9CB-B0CB-4DA5-9769-A82F53FE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8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9E5-9C78-44D8-95A2-1DC7593BBA2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B9CB-B0CB-4DA5-9769-A82F53FE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764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9E5-9C78-44D8-95A2-1DC7593BBA2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B9CB-B0CB-4DA5-9769-A82F53FE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2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9E5-9C78-44D8-95A2-1DC7593BBA2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B9CB-B0CB-4DA5-9769-A82F53FE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43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839E5-9C78-44D8-95A2-1DC7593BBA2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3B9CB-B0CB-4DA5-9769-A82F53FE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1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055E29B-793A-445D-9D28-D2EB4C19024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" y="0"/>
            <a:ext cx="121900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282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Wendy Piette</dc:creator>
  <cp:lastModifiedBy>Wendy Piette</cp:lastModifiedBy>
  <cp:revision>2</cp:revision>
  <dcterms:created xsi:type="dcterms:W3CDTF">2020-01-21T17:19:18Z</dcterms:created>
  <dcterms:modified xsi:type="dcterms:W3CDTF">2023-05-30T14:04:44Z</dcterms:modified>
</cp:coreProperties>
</file>