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6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2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D958-DB48-44E3-945E-059B0563C72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987B-7DF7-4D66-9475-F7678C88B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A2521-792F-4E47-A6D8-55FE1AB3A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2</cp:revision>
  <dcterms:created xsi:type="dcterms:W3CDTF">2020-01-21T17:18:53Z</dcterms:created>
  <dcterms:modified xsi:type="dcterms:W3CDTF">2023-05-30T14:04:19Z</dcterms:modified>
</cp:coreProperties>
</file>