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231E1-21D1-4CB1-B810-2A51C1D1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E308D-9B75-4099-8D19-41F7B9143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E202-3E99-4EE9-844D-028A5B01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90D5-CC69-4AFB-82EC-6EEB98E2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8F3EB-28F7-4811-B162-B091C6C2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1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A8ED-D1E3-4D8E-97D8-3CD5B45E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9B74E-15EB-4680-833A-A59B41EA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6BD34-19F2-48CB-AC57-5ACA7CDA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CE410-7CD8-4368-A51E-43D0D907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BE5DD-EEAB-4E54-B740-A1E3800E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69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4D8E5-B5C8-4940-8B3B-A009DD250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D9DC-6FAC-4AAD-9C2B-3D2647A0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5CCF4-0E14-4945-AA27-D1760E12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C197-901B-4863-A536-2C1CC948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3DBF3-9CCC-42BD-A4AD-9C7A58AE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9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4A27E-61A5-4F53-8DE3-83D3E3E2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1F68-9B06-4EED-BEF1-5844C0338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2CC8C-C4EF-4E78-8C3F-7E766824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0F987-1A67-4B30-8B34-E8172255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0826-F3A7-4C51-9861-EA95B47A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491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BBFF-B4DE-493F-85EC-B4DBB9F7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EF6FB-4A59-47DE-986A-653F91A6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0A98B-4BF0-4FEE-AEF7-A66C0AA8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E9928-9CD3-40C4-AF1F-FF8A1595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2537-C2DB-4A89-AA8F-2B91ADD3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8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CBD3-A74D-453F-A22C-8F22851E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DEA0-74AC-4977-9DA1-F4028C428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AEEDD-4181-403F-B278-C03A4D3DF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D107-AEB1-4E82-8B13-66EABF0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70253-0396-4EFC-8F73-3C80569E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6C079-CB19-4D1C-B5E4-A1167B73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2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30CF-9FFD-4359-90FD-DF5F4C90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E16B9-73A6-46BA-9F0B-CBDAB096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12E60-914C-45F7-A364-A3982C7FE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7E964-AF20-45E4-BB5B-DC6DF05E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6DE56-A3D5-462E-B1DD-3799CB28B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811EC0-703A-49B5-9B39-50E14123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D0429-CBD7-4684-B556-68D69838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BD26-20C9-4512-82C9-A66C90BE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79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B0ED-AA47-4A47-B5E9-9BB4FB6B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C9237-514E-4856-9752-8B48603E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CD3F7-F7E2-43ED-BE7B-372D6924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CC36E-CAC1-4290-8FD6-BB072F9C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72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5B7D4-5F87-4813-875D-D4C32C7F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E1C69-D625-40CD-A5AD-D0CA3664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E4B46-B1B0-448E-BB31-8667D0AE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893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D86C-D878-4B6F-B8AA-5DA8E1BA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1042-4A28-4428-AB39-BD4C58362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AF99C-674E-415C-B1BE-997A17A7F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1921A-7BF9-4C60-A576-CC969E2D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C9C9-CE47-4106-93A7-79333B11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21C52-3E3D-4B6C-8243-CFFEE513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93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BD64-8676-4D78-B9A1-B4D5C7B0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13925-9995-4983-A20E-7A24C713A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516C-6904-44A9-A168-7E01449D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21AED-2EAE-4B6C-B977-7E8E5948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D0B9F-E69E-471F-BFDC-CD40C7E0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A346E-5778-4C93-B9F5-46539EC5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3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11A8A-87C0-41DC-8589-C2AA2627C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C861-32D1-43D8-8484-D52B04AF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A8F4A-CCF9-4AC6-A62D-E1B18BAB9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E12B-EC92-4069-A527-0EDA112650DE}" type="datetimeFigureOut">
              <a:rPr lang="en-CA" smtClean="0"/>
              <a:t>2024-02-09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C650-C58E-4556-A63E-50B050D9D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C01CB-1163-4F86-8A88-7A00F2F25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B2E4-F2E9-49D2-89A7-767977F174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9CC5B-7DD6-49FD-9157-9D61DB85B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"/>
            <a:ext cx="12192000" cy="68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2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2024-02-09T15:29:49Z</dcterms:created>
  <dcterms:modified xsi:type="dcterms:W3CDTF">2024-02-09T15:30:13Z</dcterms:modified>
</cp:coreProperties>
</file>