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7B5B-F081-42DE-8DDD-341EDC96E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55731-2545-4B46-ABD9-BA1A1F22C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C325C-AE51-415D-ABF3-EEE4AFB8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8C55-12B1-453B-BDFF-314F17AFF0AC}" type="datetimeFigureOut">
              <a:rPr lang="en-CA" smtClean="0"/>
              <a:t>2024-01-10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CEEC6-AA90-4084-BB85-EF55D7A6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7CACD-1DE3-481F-8477-8935C44D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E62A-F2F2-4AB5-A71E-91C5772B1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999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8B33-70BD-4280-B03E-E5957DB3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7C092-2862-4556-8487-9E2E0E1213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C8809-49FD-45FC-B9AB-A14E3BE6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8C55-12B1-453B-BDFF-314F17AFF0AC}" type="datetimeFigureOut">
              <a:rPr lang="en-CA" smtClean="0"/>
              <a:t>2024-01-10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856A8-EC57-4A19-B283-355BA71E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78A36-EDB1-48A4-8366-05463142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E62A-F2F2-4AB5-A71E-91C5772B1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989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3FA3D-27E6-4644-B9D4-F9E78CE3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54DD5-24AB-4251-ADC0-12A149566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C8682-3518-4863-8CD4-596D3B8E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8C55-12B1-453B-BDFF-314F17AFF0AC}" type="datetimeFigureOut">
              <a:rPr lang="en-CA" smtClean="0"/>
              <a:t>2024-01-10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B5221-C642-4476-A500-8AE5606DF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CFB42-FF75-48A1-B03D-5459096D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E62A-F2F2-4AB5-A71E-91C5772B1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822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9990-6105-4608-A818-DFFCB9E7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26403-E44C-4A33-9709-E4CA2E24F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277FA-C725-476C-BC25-0C30336F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8C55-12B1-453B-BDFF-314F17AFF0AC}" type="datetimeFigureOut">
              <a:rPr lang="en-CA" smtClean="0"/>
              <a:t>2024-01-10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B74A4-DAC5-4135-837F-5191CD60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70DB0-45FC-46E4-8630-C35F0282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E62A-F2F2-4AB5-A71E-91C5772B1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018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961A-D2A7-4697-A01C-E84B33774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3D4ED-A54F-41D6-B2E9-E7108B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759E3-43AB-4072-844C-90CDF092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8C55-12B1-453B-BDFF-314F17AFF0AC}" type="datetimeFigureOut">
              <a:rPr lang="en-CA" smtClean="0"/>
              <a:t>2024-01-10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84104-D890-4C80-8AC2-AD981E4C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0B885-A2D6-4944-B717-30FD11BB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E62A-F2F2-4AB5-A71E-91C5772B1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608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1AD43-25F4-45CC-BC07-2AC9D4E6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351C9-C558-4A99-8083-9BAFD7457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B7F93-1C12-496D-9DA7-46CCA7746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6A2B3-E3E9-49BD-9B46-51583E22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8C55-12B1-453B-BDFF-314F17AFF0AC}" type="datetimeFigureOut">
              <a:rPr lang="en-CA" smtClean="0"/>
              <a:t>2024-01-10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6AF6B-0D0D-4E63-BE74-70BB2F2C0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9C7DB-9DAA-4FD4-8016-AEFED075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E62A-F2F2-4AB5-A71E-91C5772B1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123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D299-4540-4595-AD45-1FA95080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5F0F7-A2A1-4B4C-8B2C-79D1D5A5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F7964-1B10-48CC-99A6-1C81D6BAC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36FA3-4C77-4FE3-90E4-70E3F2E75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84770-0D82-4EF5-AD96-EE9B3A403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676E61-1A9B-414A-8E52-D020B289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8C55-12B1-453B-BDFF-314F17AFF0AC}" type="datetimeFigureOut">
              <a:rPr lang="en-CA" smtClean="0"/>
              <a:t>2024-01-10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9D915-095B-4FCA-BF42-81A0AB6A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AC061D-A91E-49BC-AFAF-3AA7E047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E62A-F2F2-4AB5-A71E-91C5772B1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193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BC97-125B-4129-8845-97ED66C2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5DA44-233C-4FA6-BB1F-FD958F98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8C55-12B1-453B-BDFF-314F17AFF0AC}" type="datetimeFigureOut">
              <a:rPr lang="en-CA" smtClean="0"/>
              <a:t>2024-01-10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C4495-F98F-4688-80E0-93DA8884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0F813-82FE-45EB-B726-043D313E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E62A-F2F2-4AB5-A71E-91C5772B1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261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12D2AD-8488-4209-9C82-6262BDB2C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8C55-12B1-453B-BDFF-314F17AFF0AC}" type="datetimeFigureOut">
              <a:rPr lang="en-CA" smtClean="0"/>
              <a:t>2024-01-10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5C5AB-4D58-478B-BA89-7CF6C60F3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DC87C-D982-49BC-A5F1-2F869BA6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E62A-F2F2-4AB5-A71E-91C5772B1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17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9FBB-67CE-4449-857C-C424DC40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3D183-C909-4E0D-93B9-1E50D6A2B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DD1EB-A3EA-4C43-932C-344925B6C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294C7-3618-4740-8082-2C9EA0995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8C55-12B1-453B-BDFF-314F17AFF0AC}" type="datetimeFigureOut">
              <a:rPr lang="en-CA" smtClean="0"/>
              <a:t>2024-01-10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0FCFC-ADB6-49D2-B60C-A34680F47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78BBB-BD94-4EF0-936F-FC055079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E62A-F2F2-4AB5-A71E-91C5772B1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202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E173-B652-4464-BE45-81DCF9B1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50D92A-AD82-483D-9AF7-36B41D2C9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81AD0-6C0D-4582-8E9E-394B363AD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BB307-F32C-4C44-85BA-5B1ECEB1A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8C55-12B1-453B-BDFF-314F17AFF0AC}" type="datetimeFigureOut">
              <a:rPr lang="en-CA" smtClean="0"/>
              <a:t>2024-01-10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3E73B-EBB7-468F-A3E2-D7820DF9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79B39-0905-47B9-BFB2-ED1AE3C0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E62A-F2F2-4AB5-A71E-91C5772B1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473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5EF75A-CA70-401C-9C7C-F01AEA03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1D4B3-DBA2-47DE-B914-AD8C8C33A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C699F-69AE-463E-BAAB-98C8123A1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B8C55-12B1-453B-BDFF-314F17AFF0AC}" type="datetimeFigureOut">
              <a:rPr lang="en-CA" smtClean="0"/>
              <a:t>2024-01-10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C4E1B-4C8F-4873-B7E6-0BEF834E0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749FA-A9E2-44C7-8438-F0546B830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7E62A-F2F2-4AB5-A71E-91C5772B19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894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7089C9-09EE-4B54-B35A-E0A482008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47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Piette</dc:creator>
  <cp:lastModifiedBy>Wendy Piette</cp:lastModifiedBy>
  <cp:revision>1</cp:revision>
  <dcterms:created xsi:type="dcterms:W3CDTF">2024-01-10T14:05:38Z</dcterms:created>
  <dcterms:modified xsi:type="dcterms:W3CDTF">2024-01-10T14:06:00Z</dcterms:modified>
</cp:coreProperties>
</file>