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258D-4866-460A-925E-7AB05F05D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367DA-E30A-47FC-86B5-763D182A1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4DC98-0579-413D-AD6C-2599FE07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F54E-966E-4F40-A55D-48BC7FF54E86}" type="datetimeFigureOut">
              <a:rPr lang="en-CA" smtClean="0"/>
              <a:t>2023-08-11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04752-B1C2-40C9-8B46-E74C5BCF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C642F-61CE-4B31-AE7A-D85B4847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BEF-9074-4FE3-91B8-DF4A54DE54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670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EA9F0-6032-4558-83E1-224625945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18EE9-93A0-4C0D-A299-B62D8B030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6DFAE-6C32-4FA8-A63B-9369AC2E6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F54E-966E-4F40-A55D-48BC7FF54E86}" type="datetimeFigureOut">
              <a:rPr lang="en-CA" smtClean="0"/>
              <a:t>2023-08-11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AE8A4-6998-4BDE-9E69-930EFA5B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B0295-7078-46B2-867F-F97B8694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BEF-9074-4FE3-91B8-DF4A54DE54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871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F1E34-1EB2-4E48-AD5C-56095032E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BC5AB-8825-4950-B3E8-987E2CD8C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F3251-01DF-4853-9CC6-B76C72EB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F54E-966E-4F40-A55D-48BC7FF54E86}" type="datetimeFigureOut">
              <a:rPr lang="en-CA" smtClean="0"/>
              <a:t>2023-08-11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79C53-E490-45C6-8F61-06A897C8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8ABB7-48C0-4E73-962B-DAA4AB7C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BEF-9074-4FE3-91B8-DF4A54DE54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22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4CA42-2BA3-4C1D-8DF0-B64EAFD5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EE73A-6420-4307-A6CE-4ECB505F7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BFEB7-EFBD-4EC4-BCC7-A19135B9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F54E-966E-4F40-A55D-48BC7FF54E86}" type="datetimeFigureOut">
              <a:rPr lang="en-CA" smtClean="0"/>
              <a:t>2023-08-11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0A6D-1455-44E5-BFD4-F8EF3344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53BFF-178F-4F0F-896B-46ADC20C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BEF-9074-4FE3-91B8-DF4A54DE54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092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416B-9DC9-4F35-8B6C-701FB0A5B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ACC7E-785F-46B6-92D1-CEA877367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F1B10-A6C3-44B6-BF85-E30BB632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F54E-966E-4F40-A55D-48BC7FF54E86}" type="datetimeFigureOut">
              <a:rPr lang="en-CA" smtClean="0"/>
              <a:t>2023-08-11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CC8D7-7597-444A-8448-A569E6DD6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79A06-D72D-4EDA-AB9A-0551769C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BEF-9074-4FE3-91B8-DF4A54DE54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710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FEC7-C809-4A56-9460-56A4C24D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D2B11-3F3A-4803-AD10-0F9CE42B3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B68D6-DD42-414D-BD35-B3974133F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79402-D66C-4914-9860-6D5919E1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F54E-966E-4F40-A55D-48BC7FF54E86}" type="datetimeFigureOut">
              <a:rPr lang="en-CA" smtClean="0"/>
              <a:t>2023-08-11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A5D46-969B-4929-A032-B4D0B384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F05FA-9787-4073-8023-AD7E95A5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BEF-9074-4FE3-91B8-DF4A54DE54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163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E9C07-8925-4F4B-ACEE-4B550AE5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48EE0-58C0-43C3-8191-C9ED6206D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2B3C6-81AD-4E9E-9136-2952D241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F43FF-0324-4DED-ACD0-879C80BE5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855D4-8A9A-4E7C-AC8C-372F1F9CF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D2C9D8-7783-4874-ACB7-72F910C0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F54E-966E-4F40-A55D-48BC7FF54E86}" type="datetimeFigureOut">
              <a:rPr lang="en-CA" smtClean="0"/>
              <a:t>2023-08-11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273A74-FA80-404D-9911-8151725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26BEA6-773C-493F-B065-5FAD6B4A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BEF-9074-4FE3-91B8-DF4A54DE54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810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016FB-54A0-4F2F-946C-D7982CEFA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2E63F-2CE6-4F35-945C-25744AFF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F54E-966E-4F40-A55D-48BC7FF54E86}" type="datetimeFigureOut">
              <a:rPr lang="en-CA" smtClean="0"/>
              <a:t>2023-08-11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30AFB-6040-48FA-B1E0-7ECFC4A18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A8F07-DE58-4E5F-AADF-AA534029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BEF-9074-4FE3-91B8-DF4A54DE54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222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D447B6-8E6A-415E-B6C9-82D9DA39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F54E-966E-4F40-A55D-48BC7FF54E86}" type="datetimeFigureOut">
              <a:rPr lang="en-CA" smtClean="0"/>
              <a:t>2023-08-11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F535F-40B0-4A85-8F4A-059DA04E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139C8-2A30-4709-BECB-8D734BE0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BEF-9074-4FE3-91B8-DF4A54DE54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540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49BE3-E129-48C0-9D55-AB49ECCC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2F44A-D6C1-49B5-BFD4-E188F6BB2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4EEF0-4ED0-4DA0-BA5E-491FB6660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53088-D9D8-472C-AE34-14669777A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F54E-966E-4F40-A55D-48BC7FF54E86}" type="datetimeFigureOut">
              <a:rPr lang="en-CA" smtClean="0"/>
              <a:t>2023-08-11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11D72-2546-4328-A9DD-04AC76AB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85227-E448-497C-B598-B3641AEE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BEF-9074-4FE3-91B8-DF4A54DE54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407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FB3EE-EAA3-463E-A49F-CC57D552C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273719-F3EC-4B28-80A6-8288AE57F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76023-0F19-4A20-8F06-BF4B09886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CF1A3-C193-428E-B71D-EA7379A4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F54E-966E-4F40-A55D-48BC7FF54E86}" type="datetimeFigureOut">
              <a:rPr lang="en-CA" smtClean="0"/>
              <a:t>2023-08-11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BEED3-95E1-4FFC-980B-F7A297C2D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BE605-5926-4418-BBEE-0F4686BF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BBEF-9074-4FE3-91B8-DF4A54DE54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13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B9ACE-8FC5-44F6-9D68-48C82DC8C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0CFAD-6FFE-4B87-865F-7AB22BA3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55B1-B950-4D52-AB68-6EBD4B380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4F54E-966E-4F40-A55D-48BC7FF54E86}" type="datetimeFigureOut">
              <a:rPr lang="en-CA" smtClean="0"/>
              <a:t>2023-08-11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5CD98-F7D0-49C4-A6EF-CF0013491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DE01D-1BB4-4D91-B45E-BA7F1BFDC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7BBEF-9074-4FE3-91B8-DF4A54DE54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740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D7EB0-7324-4E79-BF44-0B641D2F9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48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Piette</dc:creator>
  <cp:lastModifiedBy>Wendy Piette</cp:lastModifiedBy>
  <cp:revision>1</cp:revision>
  <dcterms:created xsi:type="dcterms:W3CDTF">2023-08-11T15:54:29Z</dcterms:created>
  <dcterms:modified xsi:type="dcterms:W3CDTF">2023-08-11T15:54:51Z</dcterms:modified>
</cp:coreProperties>
</file>