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2FE5-4495-41F9-80A7-73BEF26AF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7DD7D-A932-4857-8AD3-DE353736C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05F3A-FB6E-48EE-950F-EE0E768C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A9584-5D8B-4F6E-9A29-087081C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3B32E-83F6-4C85-9949-DB8840C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DBEE-00B3-4FFA-92CE-EE8401E6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5DEE2-74E7-4EBC-BF2E-24506EFE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0227-AF13-426F-AFB1-C7ABE2E8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EF976-42F1-4D5E-B615-1F6A6270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D2C8-0DD2-42DC-9557-D4047519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0906C-217D-42EF-A62B-71AE0E5FB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6A1FF-E548-4A89-A3AC-84C5546EB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65B4-8CB2-499E-9344-C25BE422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65F0F-CC1F-48B0-8B1E-E43DA303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58E9-7C0C-41A1-A32E-4672C07A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0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D08B-7FFA-4F34-BBA5-D4A8FE1B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543B-BAE9-4C03-9B98-D59A92381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4B2CA-B8EB-44B4-A44C-7B1DA928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9AFA4-0B11-484C-B2F1-E1F515A2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9295-5A38-44B8-8A7C-B31F9945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24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6D3F-210F-4366-A23F-85159595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4A2DC-7035-43D8-AB15-331B6F45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8D1A-9F88-405C-98F0-2FC8F6C6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FD9BA-2DD7-4906-AD63-59A2CBAA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BFB31-8D60-4BC2-B0CE-E8C357A4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8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A244-0179-49EF-91AB-2DC545AF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2F1C-92B9-4BF9-B744-B007C9B00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38911-2184-42AC-9609-07B7AFEE6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9C3C4-477F-4EDF-A4BB-D47A5438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FEDA9-7EBE-4688-81AB-D8A7673C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14360-207A-4BB5-8FA7-88696449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97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C113-4F44-4F5A-AE8C-4CFE21E4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9BC49-EC7B-4AF4-A905-8EF19D98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2F011-1209-4389-B666-7B4E5E551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D52BB-F85D-416E-9941-3F4D8A752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77991-B0A0-4E07-BF02-5DA98A2F1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AB841-30C4-4698-9110-ECBF9308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74B9B-F0B3-43BC-AC97-2607D63D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D7575A-BB74-4799-B3CA-7FA351D1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D240-728F-4156-9CA3-BD0C424D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FDED2-1E1F-4DA8-A256-E8411283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9EA58-B78C-435C-85C8-BCE11714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C3A2F-DD1A-4EC2-9014-67AB1362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99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1B8D6-16D9-439B-BB89-386D68D5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601B0-EC12-42AA-BB5E-D277F582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A8A62-4A89-4C10-8A70-59ADE82F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9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FF07-947C-43AC-87E6-3E642D94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5B34-E9B3-44B9-8865-B98B74D2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54F1F-9772-4003-8C61-D7386CDB7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D16D0-BB5A-46FA-A10B-28ECF961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F4A29-3A6E-4817-8FE8-E5DECFD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B93A1-5538-4AA9-A11C-E523020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0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9C9B-D257-4B76-AA59-27B76680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CDC6F-07C5-4511-97A4-D35D6AE2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EC312-36C6-4164-9881-A10C0537C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E48C6-88A3-43DC-A8C8-E9BFB366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0355C-FD69-45FA-96C8-4978D6AD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52801-84B5-4BA3-8700-960B0FB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26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61C50-BE1B-451D-824F-79A654FB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093B1-4941-4D9F-8B20-EDE4DAB7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50490-73C4-48DB-83C2-531F8E4E4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CC43-A1B0-4744-9B50-2EC7A8C386E3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11A7-B971-42AC-8609-1C13EF38A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F9720-9DE0-4738-A7F1-27C73F434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070B-4AD3-441B-991D-4E0946C8F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8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56035-3E3A-4711-AED6-6DB0EB71A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" y="0"/>
            <a:ext cx="1215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9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2023-09-14T16:43:55Z</dcterms:created>
  <dcterms:modified xsi:type="dcterms:W3CDTF">2023-09-14T16:44:16Z</dcterms:modified>
</cp:coreProperties>
</file>