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B91E8-DD5B-4066-A432-1EDA363C0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F9B01-BD7B-4CF9-8CB4-C16262433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6575C-4B54-4375-8404-9BEE8121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188A0-5C9C-482C-A72D-3B254393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72FE4-7143-4205-9735-535D3E28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64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C06F-17D9-4F5F-9EA1-043DAA69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7F827-7001-4C7E-B72A-5068B06EC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C53CF-418D-4B6B-8FA8-8655EFD8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47487-F156-4E77-BCD8-0EB43BCB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44D90-D39E-4198-AAD6-ADBD9B2E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91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40527-BA4B-4CCC-B74D-3DA5EE076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E066DD-3C92-494F-ABEA-1C283F457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C4FF1-E82D-4D77-A1EC-1D19D553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DF9F9-F7DD-4AD7-8D9D-6A4CED78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6891-B951-4F90-AF05-310C497B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36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B1AE9-E285-4C00-B28D-BF461FF9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AAB2-3C1B-4F8C-9637-3FB8C162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BE078-CE7C-4C78-8966-CA7A70EB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0866A-06B8-4280-A9ED-2DC597A2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20F58-74D5-427A-8733-6497F346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77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AAC1-9EEF-4737-A008-9B8C2CF4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6DA80-15D4-446A-A2BD-038FDE17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0291C-C375-4D6D-961C-ACB156EB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EB32D-16F8-4A37-87A8-FE1E0A8E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0D49B-A618-4896-A0AA-267D2D30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15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D2D0-9684-4320-85B9-274B8741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1AB1B-E8A8-4F49-9EE3-536504929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BE00A-8632-45CA-B32D-559425C11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071C4-D95A-49C5-B16B-6B3DB131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C885F-79B8-4DF4-89BA-A7BF84BE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D047-5D98-44E3-B227-A3AA2390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96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972F-0F21-4DF4-83B6-D27317CB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90A7F-D726-4AB9-84BB-2B0367CAF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371F2-1463-4A10-84DB-0B6CC70E6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8A262-E04F-4493-AA33-C58026D78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FD245F-42CA-4770-89E1-42B96B3AA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A96073-1B21-4ED2-AD7A-A4888D54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ECB06-7082-4CC7-94E3-2205E9E3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C68B1-CD03-467E-9BE3-80AE44B1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2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1D0B-F6A2-45A4-8CB0-B1C6FFC6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B5F7A-CD92-4277-82CB-0384A15C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45C0E-5E33-4647-93EF-8386F0DD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E2F9-EC08-4B17-BB5B-ABCF1233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9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72B75-18ED-45C8-9DDE-3BFBFA91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A548C-E240-47C7-945E-1C5975A5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E602A-7766-477C-8CCD-3ACA3182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10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104D-F5B2-4224-8B2C-50749D30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5D0FF-C446-4FE8-A141-A15DEF6B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7DCFC0-AADC-415F-A8CD-1B5E87F30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61C9-9724-4790-9025-6B02B4B8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BD1A-B6F3-4C15-BE8E-DF998003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1AE6-2299-4C6C-A767-419CD9B3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60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84C2-1A70-4902-9CA9-D8E43F6C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20050-EAA3-497F-B63A-85640480F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0B3E-94E2-4C7B-8615-D55604DD7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912D0-4DF9-4F31-A929-A2314DF4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084F3-06FB-434F-9886-FCC0E3FC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001CE-CFE0-4B3D-B568-1B0D440E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62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1D7D1-9E9A-4158-B62C-58AFC38B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FE7F2-0E82-45F6-8908-8175634AF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FB8E7-FF24-4EBC-98DA-A2FA30D90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575E-9D9E-47CA-A1A3-F5626D215652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4ACE1-678D-4DD5-B16F-CEA3B77BC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DDAEC-5A2C-49A0-B742-D316DA111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6A811-E6E3-44FD-BF58-18DA7AB3DB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98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83DFBB-FF20-4C50-BE29-26339A453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7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2</cp:revision>
  <dcterms:created xsi:type="dcterms:W3CDTF">2023-12-12T14:57:25Z</dcterms:created>
  <dcterms:modified xsi:type="dcterms:W3CDTF">2023-12-12T16:22:39Z</dcterms:modified>
</cp:coreProperties>
</file>