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B134-2B31-4181-AF47-56E1F7672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F5401-65E6-4A47-8037-8BBACED1E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49FA-B65A-4C3D-A2CE-ED0C620C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1BB0C-6655-44FA-B8CE-931D9555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D2F0A-5E4E-4EF4-877C-C4BF44DA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67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02E9-14F1-4D67-9159-4948F7C5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41009-1EC5-4E59-B092-161A21191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2673-F38A-4B71-BF9A-70778970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EFACC-A3A9-4E1C-87A4-548DB56E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36C7-2572-45ED-9365-9BC97AB1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6ADF-DC4A-4751-A46D-980D4D13B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7F403-2CAF-43C3-AC3A-BA2D19AD5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B288E-ED13-44C4-AC75-59E8BD0F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E03AC-9A80-47FF-80A8-6FA95911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41DC5-CCF4-4B28-9F97-4864513F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33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DFC9-1997-4187-B833-B74B2853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2590-BC72-4BE9-9195-518FD074B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E00B0-D8F0-418E-9C70-9E1A74BE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4BB1A-1DCF-4171-9940-DB78D0E7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B6EB8-33E9-4CB5-81E9-957F0292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319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08DD-8C64-4AB6-A575-FB7C6971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F5A5A-108F-479B-9F3F-F144CB0D8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FEEB2-00C7-4322-BCDC-B060BA81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32199-1D9C-4DC1-858C-61EF8882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19F8-9B5D-4465-B4FB-EA25D935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92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5125-5047-4423-B0FE-E029184F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720E-3BDF-49EC-B6CF-FDE450B26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945CE-37E5-4AD7-8FB8-9A644A9AF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59F38-8386-414B-A4B1-444D16BD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7638-496E-4325-BBA1-979952EE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CE4B6-B85D-4DA8-BC06-3D5E441E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8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8822-D5D1-4BC1-9508-3E631E12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A1AFA-02A5-401A-9BAE-1B2628ABA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B49D5-F3AC-47E0-AEA0-BE0E6C076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A6303-1028-49FF-A5C7-184A884DC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A5E74-E78C-4E37-AF90-B68957F4A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719BC-8811-4794-BF69-9EBD6F40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9DA6F-2C34-4C6A-8F31-431A013E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490B4-D1B4-48D4-9541-1FA419AB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27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0313-E053-4011-9780-7B306E45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9C9F3-E09B-4B04-A1D8-9D2597FE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E5202-0F20-4AF1-87CE-FC018D26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3105B-67A0-47FE-9982-D218E2B9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07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00B9B-ED55-4FB1-A001-6E8A9D3E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F5A0D-244B-46BE-B429-86771FC8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425E-FA8D-4DA3-AF25-1A1671F0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35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7B99-9BA2-4E1A-A73E-9ACDA479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50A33-7332-45AB-A217-F91902CF7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2990A-BA18-449D-9DC3-E1FE62434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B27A1-5E8B-4BC2-9220-8092B698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FE372-ACAD-489C-8382-F64553FE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B45C6-0DB5-4C3F-ADC8-EDC2D144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155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FBED-165A-46DE-A11E-25B8C921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CB92D-754E-40C3-95B5-B051696D8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07779-C7BC-4AAE-919C-3806612A9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96473-A6AE-4827-AD9D-14FAED72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724E5-CE85-477F-9184-5BF8A15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186A3-FEBE-473A-9FEE-412E52A6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20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99DC1-3104-4DC7-A1DE-D7BEE5F8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866F6-358E-4017-AACF-B9A29BE79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2EB45-7066-4196-BC9C-1090DC76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460ED-FD65-47ED-90F8-6E86B91DF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6E03C-E1CB-4D31-96F6-9557DB5EF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0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C09FF0-11A1-4479-9514-1EB135C60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1</cp:revision>
  <dcterms:created xsi:type="dcterms:W3CDTF">2024-05-10T18:25:11Z</dcterms:created>
  <dcterms:modified xsi:type="dcterms:W3CDTF">2024-05-10T18:25:37Z</dcterms:modified>
</cp:coreProperties>
</file>