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A95BE-6E99-44FC-830F-5357BE121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F9A4-B775-42D8-B4BF-F31957A2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5018E-1FAB-48CE-A64C-D8BE2BD8D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0676E-F1F9-4669-9FA6-40A23BFF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9E33-CECF-4C96-9363-FD2C3742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3ED19-4163-48EA-AC50-F235DBDE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AA0D-EF21-4005-8A71-760E7804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34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6323-4BBD-4C9F-8A50-44D825E0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66589-0A4B-48F5-9B7E-B9E93CF6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11706-248E-4F2A-8FDA-925CF595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37D5-CB60-4352-8933-D1311B1D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EF821-60F6-4FD9-BE5A-D0E14637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2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8DD7E-B4B4-4602-A95F-6DDBE6E9A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026AE-4237-424E-821B-1310F277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52DC3-8D5E-49E5-8A27-35FDC500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0CBB5-4933-4897-8E93-6D434AB2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2067-F97C-4005-A372-5B0F3B31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44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42A4-2FB7-4A4A-BC8C-AF859F19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41C1E-D3C2-438A-BDF9-E38E80C0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21E8-88C0-417A-9E26-37B19382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88CD7-A07E-413D-9DF4-C3E00768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F3AE-829B-49C1-9ED2-3C8A190C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4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839D-F8D1-42E3-9BE6-59D002F3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05EB-4497-4DC8-AC3A-FB570498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A5756-8882-4096-9E15-803DE141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2CC5-FF84-4F70-830D-5BFDE11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9296F-6F49-49D5-BD80-70793A80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5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3ABC-CA17-4A7A-A8F1-FC84A957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C963F-F7D8-4CAD-B83C-144A6720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E82F-D9C6-475D-B1AA-20FCB941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E19A1-2E37-4FB9-8241-BA6D6E4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2B75-EB6F-4F3F-8DAF-4AF7670A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9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917-32E8-49DA-95D6-8C049C5D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FA73-67BD-424A-B73A-E9D433B59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5CCA4-5443-4A38-854C-B9B99FDF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9139-D7B3-404F-8594-7E1404B3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08085-1844-4B1B-8FD3-30AC94D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C0BD3-BBCC-4A32-892E-AD6635E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90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558F-ECF5-481C-B211-6BCE39EA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62AEE-90F3-4B1E-8F51-6915EA99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FD4EC-9F4A-4C62-940C-D017F2D5C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22948-A66C-4C96-8D8E-49E9F68C4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75E0C-F6B1-49D3-9453-411D9F8AC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41F42-1B42-4E00-8B6B-2CE43230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73EAA6-F609-4141-9D85-39BF106B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AB0B4-4622-4817-876F-3A02BE1B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47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AF1B-1B9A-4CE9-A61A-3D7E8BE6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AF7DD-34E7-4D01-BCE8-22B9085D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8321D-05EA-4871-B7CA-D4D3B0DB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144A4-CAD0-49E7-B396-40AC57D0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42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E9BFB-412D-46E7-9F51-CAC6EE94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B077C-F840-46D8-BB47-1D1050B7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D00-AD08-4E16-B175-F8315C5E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11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2EAF-6DB1-4FAF-8432-DDDBF6B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1E3E-D40A-44CC-96DA-9E4F1C52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B6339-9156-434E-AA2B-B0C58148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532C-7B7E-4663-8C6E-EDC20504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08784-0CB2-4FCB-BDCE-003D66E4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E9D8A-07FF-4E99-8DFB-C777EC08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5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E21B2-C337-40CE-A714-19A29E64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DAED4-EBEE-443B-975C-00A0245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235C8-2F64-4FFF-A15E-16DC921A1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A253-3257-4B4E-AC7B-5B4CA7AB624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0E43D-45FD-489F-9FF2-2D1674EC0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CCDE-C2BF-48E2-8318-01785215E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40D2-1A65-42BF-8EBE-8E79BBAB9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5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A8E18-BE88-4245-8694-C523A47B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2BA9C-2781-4B12-B0DA-C7814CC64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4203-006E-4A2A-9BDA-DA5B6716F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61E5-2F7D-400E-A66F-3D1C6C29A062}" type="datetimeFigureOut">
              <a:rPr lang="en-CA" smtClean="0"/>
              <a:t>2025-01-29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A104-BD61-4361-8D90-71DE645A9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E495-8CC9-4B0D-86AF-2578219BB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4290-3E10-4D5E-B3FE-69A361CCD3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E39805-A4EA-45D7-9520-774F9415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485"/>
            <a:ext cx="12192000" cy="1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C2A19-371B-448F-8DC6-2513C5C0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26" y="1484372"/>
            <a:ext cx="1017119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80304-BB0A-4887-9869-F6C7CA226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59" y="1418712"/>
            <a:ext cx="9487681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B880F2-E3A1-4060-80FA-8119499C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4" y="499866"/>
            <a:ext cx="9461011" cy="58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2025-01-29T13:33:38Z</dcterms:created>
  <dcterms:modified xsi:type="dcterms:W3CDTF">2025-01-29T13:34:06Z</dcterms:modified>
</cp:coreProperties>
</file>