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2F1EE-F2BE-408D-B54C-8A1F7E864E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D8F717-A0B1-4C95-9A27-D2C3587517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269EAC-3919-4C70-A3FD-314B4A8D6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D0948-B613-4322-A1C6-8B93FA9BD653}" type="datetimeFigureOut">
              <a:rPr lang="en-CA" smtClean="0"/>
              <a:t>2022-12-05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24B2DB-A61E-4BD1-8B91-13E25C2D5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D52EA8-4F42-4DE1-B85D-AA58F61FF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CFA26-B1BA-46D0-9A49-9FC6A7582B3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63040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63B6F-56FC-49E0-A6FA-6E09F6B24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D57266-FDE8-41D0-8B3F-F7C62613A1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C3E4E7-F185-493E-BE12-7845AE6CF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D0948-B613-4322-A1C6-8B93FA9BD653}" type="datetimeFigureOut">
              <a:rPr lang="en-CA" smtClean="0"/>
              <a:t>2022-12-05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97ED1B-6970-400A-AD71-00C19720F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F82723-E8D1-4BD7-9E5B-6027073E7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CFA26-B1BA-46D0-9A49-9FC6A7582B3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1442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9B4AE8B-F200-42FB-8133-1CA3869230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DE763F-9D52-4C90-9C5C-1A5A2B3865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B2ACCD-B5B8-41A6-BAA5-B98C0DDD1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D0948-B613-4322-A1C6-8B93FA9BD653}" type="datetimeFigureOut">
              <a:rPr lang="en-CA" smtClean="0"/>
              <a:t>2022-12-05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5AC0E2-02F3-4EA0-8F85-CEA8693A4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2B8D0-87C3-46BD-B908-E2DC77A40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CFA26-B1BA-46D0-9A49-9FC6A7582B3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85462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49D2E-E2CC-4A27-8AD9-CAB9A8860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4B9AE7-ABE9-4E4D-8A5A-D963C7354F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7401DF-1856-4CD8-AFA3-DA2DDD37C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D0948-B613-4322-A1C6-8B93FA9BD653}" type="datetimeFigureOut">
              <a:rPr lang="en-CA" smtClean="0"/>
              <a:t>2022-12-05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319EF7-6D2E-4746-A2AF-BF46A5836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9425F1-C062-4C8F-911C-95298DDF1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CFA26-B1BA-46D0-9A49-9FC6A7582B3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06640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A0E43-AC1B-4429-9201-E7520198E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C20FB9-33D9-49AA-9420-677AA43A0B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C92959-445C-46DC-87DD-D64062357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D0948-B613-4322-A1C6-8B93FA9BD653}" type="datetimeFigureOut">
              <a:rPr lang="en-CA" smtClean="0"/>
              <a:t>2022-12-05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800D59-49EC-42B6-84FE-75CA98B6B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2994A6-F1B1-4471-928F-ABA73E79A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CFA26-B1BA-46D0-9A49-9FC6A7582B3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68604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06E10-EAF2-41EF-8D21-E067D34C8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A8E038-44BB-4483-9B48-C2B1BD889F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5B24DE-4303-4049-9CC8-94BCE6C84C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ED1A06-03A1-44FE-9891-6CFD54569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D0948-B613-4322-A1C6-8B93FA9BD653}" type="datetimeFigureOut">
              <a:rPr lang="en-CA" smtClean="0"/>
              <a:t>2022-12-05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77F9A6-3489-4158-AF72-B3C0EC4DB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16199E-1DA5-4F03-B756-3FF48D869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CFA26-B1BA-46D0-9A49-9FC6A7582B3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31349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05EC8-AC38-4A1D-B766-28C04D9CE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F552B0-9A43-4026-B82B-E26EECACBC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6B560B-90AE-4708-966F-6C19438615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7A827E-DAFC-457C-B4D3-17694C620C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B11655-962F-4A79-82ED-D01D34469E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3E26B9-8EAA-4FFD-844E-8698E5F64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D0948-B613-4322-A1C6-8B93FA9BD653}" type="datetimeFigureOut">
              <a:rPr lang="en-CA" smtClean="0"/>
              <a:t>2022-12-05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C13C135-8076-4D76-A311-777280A3B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06AF7C0-3784-43FE-B51C-EE3A7363D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CFA26-B1BA-46D0-9A49-9FC6A7582B3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98158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90AC8-D05F-4C42-B321-AC6BD6C5B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65E958-AC0D-40FB-B032-F8C27A573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D0948-B613-4322-A1C6-8B93FA9BD653}" type="datetimeFigureOut">
              <a:rPr lang="en-CA" smtClean="0"/>
              <a:t>2022-12-05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E78783-C206-41F1-9A3F-3102DDA33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105C4E-18F5-4481-9145-390D6651F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CFA26-B1BA-46D0-9A49-9FC6A7582B3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72043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69539C-CAB6-4702-93DB-75AE1B369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D0948-B613-4322-A1C6-8B93FA9BD653}" type="datetimeFigureOut">
              <a:rPr lang="en-CA" smtClean="0"/>
              <a:t>2022-12-05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970E16-7FE6-4967-A420-46655DDCA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77C886-40EF-4193-BBB1-69076A624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CFA26-B1BA-46D0-9A49-9FC6A7582B3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87493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F965F6-CCBB-4CA1-B9CE-02A52A963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2FB7C8-6084-4829-8668-A8C20EB7DE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77EACD-2BC8-4702-81F2-3C2D163029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D8ECAE-0A5F-4DB9-B009-3FABC1AE2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D0948-B613-4322-A1C6-8B93FA9BD653}" type="datetimeFigureOut">
              <a:rPr lang="en-CA" smtClean="0"/>
              <a:t>2022-12-05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605D98-C4BC-4F24-831D-81DCE5675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DEF530-990F-46F6-91C7-29071E6C6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CFA26-B1BA-46D0-9A49-9FC6A7582B3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75447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FF7CB-5063-4E66-BFB4-FB9CC8DD6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B4BCCE-B9D3-49AD-83AA-BEED74414D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6C17E5-023E-43ED-AF9C-2102248237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63A2A6-F53E-45D1-98C7-11A25432D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D0948-B613-4322-A1C6-8B93FA9BD653}" type="datetimeFigureOut">
              <a:rPr lang="en-CA" smtClean="0"/>
              <a:t>2022-12-05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ED2F9B-32CA-4EE6-BC74-38E9E05DF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DA22EF-D664-4250-AAE3-05F804023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CFA26-B1BA-46D0-9A49-9FC6A7582B3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25297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0211D2-FDD5-473B-81D3-1B3B3A623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00F366-67B1-4EE8-907E-0E9CC3859E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0F147C-A98D-4A88-ADC8-FEAD3128A3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DD0948-B613-4322-A1C6-8B93FA9BD653}" type="datetimeFigureOut">
              <a:rPr lang="en-CA" smtClean="0"/>
              <a:t>2022-12-05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2341EC-88B1-4A39-8FDB-03708925DF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DFBEF2-5CAE-42FF-8FF1-5AB2A32F6B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1CFA26-B1BA-46D0-9A49-9FC6A7582B3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51987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DC0D02F-BC0B-46C9-A28E-F74F6D76CD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" y="0"/>
            <a:ext cx="121810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4668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Wendy Piette</dc:creator>
  <cp:lastModifiedBy>Wendy Piette</cp:lastModifiedBy>
  <cp:revision>1</cp:revision>
  <dcterms:created xsi:type="dcterms:W3CDTF">2022-12-05T21:36:11Z</dcterms:created>
  <dcterms:modified xsi:type="dcterms:W3CDTF">2022-12-05T21:37:09Z</dcterms:modified>
</cp:coreProperties>
</file>