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67D7-34D4-47EE-80AA-0D9862973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0F5B9-92B8-41D4-937A-4A0F85D47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B79BB-0C55-405C-8A8D-D7529FAEF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B355-FC66-479A-96D9-3EE4503BCC6A}" type="datetimeFigureOut">
              <a:rPr lang="en-CA" smtClean="0"/>
              <a:t>2024-08-15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ECE5E-4413-4E17-BA5D-0BC443596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1ABA2-9818-4E65-A1B8-3466D28D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25B8-E25D-47AD-BF6B-0713661F4C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7177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6DAF1-3AE6-4B5C-8154-5D9F69C2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99A53-84BA-486E-9195-F45D56F900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0F4D3-8CA8-460D-A53D-1D5A3B600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B355-FC66-479A-96D9-3EE4503BCC6A}" type="datetimeFigureOut">
              <a:rPr lang="en-CA" smtClean="0"/>
              <a:t>2024-08-15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95E36-F399-4E90-AA71-1A044798A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C7E61-572D-4307-AF5D-49A2FC4DE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25B8-E25D-47AD-BF6B-0713661F4C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3147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5BD01D-67D5-4AF6-AAA5-723DF260B6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0F10C2-9931-49FE-A13F-5036435D2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B50D1-48BB-4B75-A2C9-D5F28F899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B355-FC66-479A-96D9-3EE4503BCC6A}" type="datetimeFigureOut">
              <a:rPr lang="en-CA" smtClean="0"/>
              <a:t>2024-08-15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3A20F-480F-47E8-B240-3EBBEC38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EFC85-68BC-497C-B2DC-CA115E5A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25B8-E25D-47AD-BF6B-0713661F4C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910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815DC-E709-4D7F-BB25-B7AAD80C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F5BBE-0E3C-4A5C-BB81-7EDF57A44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EB34D-6CBC-45F3-9065-D94A2C2D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B355-FC66-479A-96D9-3EE4503BCC6A}" type="datetimeFigureOut">
              <a:rPr lang="en-CA" smtClean="0"/>
              <a:t>2024-08-15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8A77D-938D-4857-948C-7EA47FC6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7DCDB-7A24-4973-B8D7-2DAD1F0E4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25B8-E25D-47AD-BF6B-0713661F4C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699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407B0-10D4-4F91-A47B-2E50FBB8A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4CDBF-E757-4434-BCAF-EEC2A48D4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D7EA7-C5CA-4935-A2EC-589EDD30B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B355-FC66-479A-96D9-3EE4503BCC6A}" type="datetimeFigureOut">
              <a:rPr lang="en-CA" smtClean="0"/>
              <a:t>2024-08-15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916C1-53E6-49DC-BEB8-1F1EFDC6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88E44-5391-4919-80A7-6B2E2A805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25B8-E25D-47AD-BF6B-0713661F4C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4326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EB66-C7F5-4CEB-BFC0-938C31F42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26989-2A7C-4437-B449-52D6165CFA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2ABD2-5149-4295-A8AC-AB37F945A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1BCCC-E398-4E2D-803D-98F345E82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B355-FC66-479A-96D9-3EE4503BCC6A}" type="datetimeFigureOut">
              <a:rPr lang="en-CA" smtClean="0"/>
              <a:t>2024-08-15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0C685-A711-42F9-99AC-C1B29B224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84857-BC5E-4244-9868-4A215805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25B8-E25D-47AD-BF6B-0713661F4C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1237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ED40C-1E0F-4CC8-BE5F-A48D2A4A3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2F5D1-8F45-451F-BD76-F6543666B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9005B-AB2C-4435-84FB-378398736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955667-A1E7-4FCC-BF33-B9E4E8221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A42BC9-5ABD-4617-80B1-F426F2EFE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FB8A64-1799-45D3-85B3-080E9E8B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B355-FC66-479A-96D9-3EE4503BCC6A}" type="datetimeFigureOut">
              <a:rPr lang="en-CA" smtClean="0"/>
              <a:t>2024-08-15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3A23D9-C9B7-48C3-B09A-C5E626DC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CCAAA1-F89F-4424-9EDF-BD0B8FA1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25B8-E25D-47AD-BF6B-0713661F4C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6752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23BAD-EDD9-45D0-8E15-E18E952C7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CAC580-E62A-47FA-AB8D-C8EB6797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B355-FC66-479A-96D9-3EE4503BCC6A}" type="datetimeFigureOut">
              <a:rPr lang="en-CA" smtClean="0"/>
              <a:t>2024-08-15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61FC4-2CA1-4977-910C-AED1AB8E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02AB7-319C-4905-98DA-7E04D5E5B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25B8-E25D-47AD-BF6B-0713661F4C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393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A664AD-5901-462F-BBAB-D22F70983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B355-FC66-479A-96D9-3EE4503BCC6A}" type="datetimeFigureOut">
              <a:rPr lang="en-CA" smtClean="0"/>
              <a:t>2024-08-15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D79034-93A0-4E51-A7B0-23A18D6F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CC7ED0-3F07-4EAB-A932-73706750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25B8-E25D-47AD-BF6B-0713661F4C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6016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EA43B-92D1-44FB-9563-9BB393389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E7B54-3910-4DB5-8E1E-9FBA65A80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BEBC0-6C90-4084-976D-8F19A51B7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AA2A6-3315-41D0-96A1-013D59400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B355-FC66-479A-96D9-3EE4503BCC6A}" type="datetimeFigureOut">
              <a:rPr lang="en-CA" smtClean="0"/>
              <a:t>2024-08-15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9536F0-6BA9-47D1-8769-79B854DDD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19692-F7D4-4D4C-B7F1-0DEE29BC1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25B8-E25D-47AD-BF6B-0713661F4C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757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F7E7D-D5CF-4250-BB7E-245E05849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AD8CEE-913F-4180-A09A-72D304B3E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3198D-A134-4C04-A312-BF63958C2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9662B-B805-4A8F-9350-438D32417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B355-FC66-479A-96D9-3EE4503BCC6A}" type="datetimeFigureOut">
              <a:rPr lang="en-CA" smtClean="0"/>
              <a:t>2024-08-15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2CE34-EF86-4F50-9B63-02075CD65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50E6A-DC39-409A-8D37-D2D7B86A9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25B8-E25D-47AD-BF6B-0713661F4C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909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643792-D150-4572-B999-200525CE1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A3A4DD-70C1-4C68-8841-9834919A8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10DDE-F1C3-4895-827E-16C474193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9B355-FC66-479A-96D9-3EE4503BCC6A}" type="datetimeFigureOut">
              <a:rPr lang="en-CA" smtClean="0"/>
              <a:t>2024-08-15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8BABF-769E-4A8D-9FB0-26952F4B30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7F814-C580-440A-9E5D-265BDDACF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025B8-E25D-47AD-BF6B-0713661F4C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649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5E2ABD-F43D-4B20-B0E4-B77760D38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0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Piette</dc:creator>
  <cp:lastModifiedBy>Wendy Piette</cp:lastModifiedBy>
  <cp:revision>1</cp:revision>
  <dcterms:created xsi:type="dcterms:W3CDTF">2024-08-15T15:37:51Z</dcterms:created>
  <dcterms:modified xsi:type="dcterms:W3CDTF">2024-08-15T15:38:05Z</dcterms:modified>
</cp:coreProperties>
</file>